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45" r:id="rId2"/>
    <p:sldId id="337" r:id="rId3"/>
    <p:sldId id="319" r:id="rId4"/>
    <p:sldId id="326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274" r:id="rId13"/>
    <p:sldId id="320" r:id="rId14"/>
    <p:sldId id="305" r:id="rId15"/>
    <p:sldId id="321" r:id="rId16"/>
    <p:sldId id="322" r:id="rId17"/>
    <p:sldId id="323" r:id="rId18"/>
    <p:sldId id="332" r:id="rId19"/>
    <p:sldId id="29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14D6"/>
    <a:srgbClr val="0033CC"/>
    <a:srgbClr val="66FFFF"/>
    <a:srgbClr val="21C3E3"/>
    <a:srgbClr val="EE0000"/>
    <a:srgbClr val="7AF527"/>
    <a:srgbClr val="FF66FF"/>
    <a:srgbClr val="842880"/>
    <a:srgbClr val="6D2169"/>
    <a:srgbClr val="B638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9147" autoAdjust="0"/>
  </p:normalViewPr>
  <p:slideViewPr>
    <p:cSldViewPr>
      <p:cViewPr varScale="1">
        <p:scale>
          <a:sx n="96" d="100"/>
          <a:sy n="96" d="100"/>
        </p:scale>
        <p:origin x="7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D22F3-F79C-4A45-9465-AB96006EF3AD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97193-4B25-4F48-8A4A-AC9D155EF3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397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45E05-E86D-404F-A188-FA4F176535B9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14B9D-75AE-4471-8F02-C9C58DBF4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369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14B9D-75AE-4471-8F02-C9C58DBF444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558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14B9D-75AE-4471-8F02-C9C58DBF444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293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14B9D-75AE-4471-8F02-C9C58DBF444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949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14B9D-75AE-4471-8F02-C9C58DBF444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96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.jpeg"/><Relationship Id="rId7" Type="http://schemas.openxmlformats.org/officeDocument/2006/relationships/image" Target="../media/image3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.jpeg"/><Relationship Id="rId7" Type="http://schemas.openxmlformats.org/officeDocument/2006/relationships/image" Target="../media/image46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.jpeg"/><Relationship Id="rId7" Type="http://schemas.openxmlformats.org/officeDocument/2006/relationships/image" Target="../media/image4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30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53.jpeg"/><Relationship Id="rId4" Type="http://schemas.openxmlformats.org/officeDocument/2006/relationships/image" Target="../media/image1.jpeg"/><Relationship Id="rId9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8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0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52" name="Picture 10" descr="http://player.myshared.ru/742743/data/images/img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" y="1291190"/>
            <a:ext cx="6192688" cy="3826432"/>
          </a:xfrm>
          <a:prstGeom prst="rect">
            <a:avLst/>
          </a:prstGeom>
          <a:noFill/>
        </p:spPr>
      </p:pic>
      <p:sp>
        <p:nvSpPr>
          <p:cNvPr id="253" name="Прямоугольник 252"/>
          <p:cNvSpPr/>
          <p:nvPr/>
        </p:nvSpPr>
        <p:spPr>
          <a:xfrm>
            <a:off x="899592" y="1916832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rgbClr val="EE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4" name="Прямоугольник 253"/>
          <p:cNvSpPr/>
          <p:nvPr/>
        </p:nvSpPr>
        <p:spPr>
          <a:xfrm>
            <a:off x="467544" y="260649"/>
            <a:ext cx="806489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257" name="Прямоугольник 256"/>
          <p:cNvSpPr/>
          <p:nvPr/>
        </p:nvSpPr>
        <p:spPr>
          <a:xfrm>
            <a:off x="827584" y="5949280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1928802"/>
            <a:ext cx="578646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72" y="6118554"/>
            <a:ext cx="990778" cy="846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965318" y="5218876"/>
            <a:ext cx="5021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 rot="10800000" flipV="1">
            <a:off x="928661" y="471620"/>
            <a:ext cx="73581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 комбинированного вида № 63 «Калинка»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пгт.Нижняя</a:t>
            </a: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Мактама»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1905245" y="2285992"/>
            <a:ext cx="55182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Выступление из опыта работы:</a:t>
            </a:r>
          </a:p>
          <a:p>
            <a:pPr algn="ctr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«Необычная жизнь яичных лотков</a:t>
            </a:r>
            <a:r>
              <a:rPr lang="ru-RU" altLang="ru-RU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000497" y="4643446"/>
            <a:ext cx="485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Подготовили педагоги:</a:t>
            </a:r>
          </a:p>
          <a:p>
            <a:pPr algn="r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Ромадановская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 А.,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Шайдуллина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Г.М.</a:t>
            </a:r>
          </a:p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Багаева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О.В., заведующий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Габитова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Н.А</a:t>
            </a:r>
            <a:endParaRPr 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7970" y="970163"/>
            <a:ext cx="1296461" cy="181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1862"/>
            <a:ext cx="4038600" cy="302263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51862"/>
            <a:ext cx="4038600" cy="3022639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10800000" flipV="1">
            <a:off x="785786" y="903197"/>
            <a:ext cx="6929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Нетрадиционные формы рисования на лотках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яиц</a:t>
            </a:r>
          </a:p>
        </p:txBody>
      </p:sp>
      <p:pic>
        <p:nvPicPr>
          <p:cNvPr id="9" name="Рисунок 8" descr="C:\Users\Альфия\Desktop\ЭКОЛОГИЯ\20240417_10072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285992"/>
            <a:ext cx="350046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Альфия\Desktop\ЭКОЛОГИЯ\20240417_10132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1643050"/>
            <a:ext cx="185738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Альфия\Desktop\ЭКОЛОГИЯ\20240417_10133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4" y="3643314"/>
            <a:ext cx="2000264" cy="228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1862"/>
            <a:ext cx="4038600" cy="302263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51862"/>
            <a:ext cx="4038600" cy="3022639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pic>
        <p:nvPicPr>
          <p:cNvPr id="4098" name="Picture 2" descr="C:\Users\Альфия\Desktop\ЭКОЛОГИЯ\С.А\IMG-20240409-WA0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3571900" cy="3363293"/>
          </a:xfrm>
          <a:prstGeom prst="rect">
            <a:avLst/>
          </a:prstGeom>
          <a:noFill/>
        </p:spPr>
      </p:pic>
      <p:pic>
        <p:nvPicPr>
          <p:cNvPr id="4099" name="Picture 3" descr="C:\Users\Альфия\Desktop\ЭКОЛОГИЯ\С.А\IMG-20240408-WA00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3857628"/>
            <a:ext cx="3714776" cy="2768223"/>
          </a:xfrm>
          <a:prstGeom prst="rect">
            <a:avLst/>
          </a:prstGeom>
          <a:noFill/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 descr="C:\Users\Альфия\Desktop\ЭКОЛОГИЯ\20240417_10134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714356"/>
            <a:ext cx="257176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Альфия\Desktop\ЭКОЛОГИЯ\20240417_10175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57818" y="785794"/>
            <a:ext cx="235745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Альфия\Desktop\ЭКОЛОГИЯ\20240417_10125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14612" y="3571876"/>
            <a:ext cx="364333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179512" y="188640"/>
            <a:ext cx="7344816" cy="3024336"/>
          </a:xfrm>
          <a:prstGeom prst="cloud">
            <a:avLst/>
          </a:prstGeom>
          <a:ln w="285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Концепция экологического воспитания: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Знать законы, по которым живёт природа, уметь организовывать свой труд и отдых так, чтобы не нанести вреда природе, и иметь осознанное желание делать это».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536" y="4149080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положительного отношения к  природе, воспитывать защитников природы, сформировать экологические знания, научить детей быть милосердными, любить и беречь природу (землю, воду, воздух, флору, фауну), умение бережно распоряжаться её богатствами.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но 1 10"/>
          <p:cNvSpPr/>
          <p:nvPr/>
        </p:nvSpPr>
        <p:spPr>
          <a:xfrm>
            <a:off x="683568" y="3068960"/>
            <a:ext cx="4032448" cy="1296144"/>
          </a:xfrm>
          <a:prstGeom prst="irregularSeal1">
            <a:avLst/>
          </a:prstGeom>
          <a:solidFill>
            <a:srgbClr val="66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u="sng" spc="50" dirty="0" smtClean="0">
                <a:ln w="11430">
                  <a:solidFill>
                    <a:srgbClr val="0000CC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b="1" u="sng" spc="50" dirty="0" smtClean="0">
                <a:ln w="11430">
                  <a:solidFill>
                    <a:srgbClr val="0000CC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Объект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52400" y="152400"/>
            <a:ext cx="91440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43042" y="1785926"/>
            <a:ext cx="64294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Предлагаем несколько идей для вашей педагогической копилки!</a:t>
            </a:r>
          </a:p>
          <a:p>
            <a:pPr algn="ctr"/>
            <a:r>
              <a:rPr lang="ru-RU" dirty="0" smtClean="0"/>
              <a:t>Картонный лоток из под яиц может стать отличной основой для различных  поделок. Например из них можно сделать симпатичных животных  и использовать для театрализованной деятельности . Цветы всегда создают настроение , украшают интерьер  и становятся незаменимым подарком. Но, самые удивительные  поделки из  картонных яичных коробок получаются в технике папье-маше</a:t>
            </a:r>
            <a:endParaRPr lang="ru-RU" dirty="0"/>
          </a:p>
        </p:txBody>
      </p:sp>
      <p:pic>
        <p:nvPicPr>
          <p:cNvPr id="15" name="Объект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0" y="0"/>
            <a:ext cx="9144000" cy="7677150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084" y="1428736"/>
            <a:ext cx="5857916" cy="508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3214678" y="428604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B1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Выставка поделок совместного творчества родителей и детей</a:t>
            </a:r>
            <a:endParaRPr lang="ru-RU" sz="2400" b="1" dirty="0">
              <a:solidFill>
                <a:srgbClr val="2B14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1862"/>
            <a:ext cx="4038600" cy="302263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51862"/>
            <a:ext cx="4038600" cy="3022639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571480"/>
            <a:ext cx="264320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Альфия\Desktop\ЭКОЛОГИЯ\С.А\IMG-20240409-WA00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071678"/>
            <a:ext cx="2714644" cy="4286280"/>
          </a:xfrm>
          <a:prstGeom prst="rect">
            <a:avLst/>
          </a:prstGeom>
          <a:noFill/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0" y="0"/>
            <a:ext cx="9144000" cy="702945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928670"/>
            <a:ext cx="292895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C:\Users\Альфия\Desktop\ЭКОЛОГИЯ\С.А\IMG-20240409-WA00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3929066"/>
            <a:ext cx="2286016" cy="2928934"/>
          </a:xfrm>
          <a:prstGeom prst="rect">
            <a:avLst/>
          </a:prstGeom>
          <a:noFill/>
        </p:spPr>
      </p:pic>
      <p:pic>
        <p:nvPicPr>
          <p:cNvPr id="12" name="Picture 3" descr="C:\Users\Альфия\Desktop\ЭКОЛОГИЯ\С.А\IMG-20240409-WA006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5" y="1000108"/>
            <a:ext cx="2643207" cy="2500330"/>
          </a:xfrm>
          <a:prstGeom prst="rect">
            <a:avLst/>
          </a:prstGeom>
          <a:noFill/>
        </p:spPr>
      </p:pic>
      <p:pic>
        <p:nvPicPr>
          <p:cNvPr id="13" name="Picture 2" descr="C:\Users\Альфия\Desktop\ЭКОЛОГИЯ\С.А\IMG-20240409-WA00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71604" y="4214818"/>
            <a:ext cx="2928958" cy="235745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071538" y="214290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Семья Макаровых, Семья Гареевых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«Ароматные цветы»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86380" y="500042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Мухамадеевых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«Букет васильков»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1538" y="3500439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Семья Линевых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«Красивый венок для мамы»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29256" y="3357562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Семья Балясниковых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«Букет для бабушки»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1862"/>
            <a:ext cx="4038600" cy="302263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51862"/>
            <a:ext cx="4038600" cy="3022639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pic>
        <p:nvPicPr>
          <p:cNvPr id="4098" name="Picture 2" descr="C:\Users\Альфия\Desktop\ЭКОЛОГИЯ\С.А\IMG-20240409-WA0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3571900" cy="3363293"/>
          </a:xfrm>
          <a:prstGeom prst="rect">
            <a:avLst/>
          </a:prstGeom>
          <a:noFill/>
        </p:spPr>
      </p:pic>
      <p:pic>
        <p:nvPicPr>
          <p:cNvPr id="4099" name="Picture 3" descr="C:\Users\Альфия\Desktop\ЭКОЛОГИЯ\С.А\IMG-20240408-WA00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3857628"/>
            <a:ext cx="3714776" cy="2768223"/>
          </a:xfrm>
          <a:prstGeom prst="rect">
            <a:avLst/>
          </a:prstGeom>
          <a:noFill/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57290" y="1168748"/>
            <a:ext cx="3284268" cy="204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 descr="C:\Users\Альфия\Desktop\ЭКОЛОГИЯ\С.А\IMG-20240408-WA008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7290" y="3786190"/>
            <a:ext cx="3214710" cy="2411033"/>
          </a:xfrm>
          <a:prstGeom prst="rect">
            <a:avLst/>
          </a:prstGeom>
          <a:noFill/>
        </p:spPr>
      </p:pic>
      <p:pic>
        <p:nvPicPr>
          <p:cNvPr id="13" name="Picture 3" descr="C:\Users\Альфия\Desktop\ЭКОЛОГИЯ\С.А\IMG-20240409-WA005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1285860"/>
            <a:ext cx="2136961" cy="457203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85786" y="500042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Ивановых, Семья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Зайнуллиных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«Веселые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дракоши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57290" y="3071810"/>
            <a:ext cx="3286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Тукаевых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«Веселый ежик»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0694" y="1000108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Шигаповых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«Маленький кит»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1862"/>
            <a:ext cx="4038600" cy="302263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51862"/>
            <a:ext cx="4038600" cy="3022639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pic>
        <p:nvPicPr>
          <p:cNvPr id="4098" name="Picture 2" descr="C:\Users\Альфия\Desktop\ЭКОЛОГИЯ\С.А\IMG-20240409-WA0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85728"/>
            <a:ext cx="3571900" cy="3363293"/>
          </a:xfrm>
          <a:prstGeom prst="rect">
            <a:avLst/>
          </a:prstGeom>
          <a:noFill/>
        </p:spPr>
      </p:pic>
      <p:pic>
        <p:nvPicPr>
          <p:cNvPr id="4099" name="Picture 3" descr="C:\Users\Альфия\Desktop\ЭКОЛОГИЯ\С.А\IMG-20240408-WA00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3857628"/>
            <a:ext cx="3714776" cy="2768223"/>
          </a:xfrm>
          <a:prstGeom prst="rect">
            <a:avLst/>
          </a:prstGeom>
          <a:noFill/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 descr="C:\Users\Альфия\Desktop\фоны\1264692536_slgg_20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31338"/>
          </a:xfrm>
          <a:prstGeom prst="rect">
            <a:avLst/>
          </a:prstGeom>
          <a:noFill/>
        </p:spPr>
      </p:pic>
      <p:pic>
        <p:nvPicPr>
          <p:cNvPr id="17" name="Picture 2" descr="C:\Users\Альфия\Desktop\ЭКОЛОГИЯ\С.А\IMG-20240408-WA009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00496" y="1000108"/>
            <a:ext cx="3500462" cy="2357454"/>
          </a:xfrm>
          <a:prstGeom prst="rect">
            <a:avLst/>
          </a:prstGeom>
          <a:noFill/>
        </p:spPr>
      </p:pic>
      <p:pic>
        <p:nvPicPr>
          <p:cNvPr id="18" name="Picture 3" descr="C:\Users\Альфия\Desktop\ЭКОЛОГИЯ\С.А\IMG-20240409-WA005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628" y="4143380"/>
            <a:ext cx="3186702" cy="2176679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 rot="10800000" flipV="1">
            <a:off x="2928926" y="271116"/>
            <a:ext cx="5572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Ивановых  Настольный театр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Заюшкина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избушка»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57686" y="3357562"/>
            <a:ext cx="435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Шадчневых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«Веселые мышата»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1862"/>
            <a:ext cx="4038600" cy="302263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51862"/>
            <a:ext cx="4038600" cy="3022639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pic>
        <p:nvPicPr>
          <p:cNvPr id="6146" name="Picture 2" descr="C:\Users\Альфия\Desktop\фоны\14354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9" name="Picture 2" descr="C:\Users\Альфия\Desktop\ЭКОЛОГИЯ\С.А\IMG-20240408-WA00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642918"/>
            <a:ext cx="4071966" cy="3143272"/>
          </a:xfrm>
          <a:prstGeom prst="rect">
            <a:avLst/>
          </a:prstGeom>
          <a:noFill/>
        </p:spPr>
      </p:pic>
      <p:pic>
        <p:nvPicPr>
          <p:cNvPr id="10" name="Picture 3" descr="C:\Users\Альфия\Desktop\ЭКОЛОГИЯ\С.А\IMG-20240409-WA00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071810"/>
            <a:ext cx="3643338" cy="342902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57158" y="1857364"/>
            <a:ext cx="3786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Маловых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«Африка» к сказке К.И.Чуковский Доктор Айболит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2066" y="3857628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Шаяхметовых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«Я у мамы космонавт»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1862"/>
            <a:ext cx="4038600" cy="302263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51862"/>
            <a:ext cx="4038600" cy="3022639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2" descr="C:\Users\Альфия\Desktop\ЭКОЛОГИЯ\С.А\IMG-20240408-WA00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1428736"/>
            <a:ext cx="3976715" cy="2982536"/>
          </a:xfrm>
          <a:prstGeom prst="rect">
            <a:avLst/>
          </a:prstGeom>
          <a:noFill/>
        </p:spPr>
      </p:pic>
      <p:pic>
        <p:nvPicPr>
          <p:cNvPr id="13" name="Picture 4" descr="C:\Users\Альфия\Desktop\ЭКОЛОГИЯ\С.А\IMG-20240409-WA00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2857496"/>
            <a:ext cx="3357586" cy="2989184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072066" y="4572008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Кашаповых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«Пожарный автомобиль»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0800000" flipV="1">
            <a:off x="785786" y="1691405"/>
            <a:ext cx="30003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Асылбаевых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«Вертолет, вертолет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Забери меня в полет»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Выноска с четырьмя стрелками 6"/>
          <p:cNvSpPr/>
          <p:nvPr/>
        </p:nvSpPr>
        <p:spPr>
          <a:xfrm>
            <a:off x="2699792" y="2420888"/>
            <a:ext cx="3672408" cy="2160240"/>
          </a:xfrm>
          <a:prstGeom prst="quadArrowCallout">
            <a:avLst/>
          </a:prstGeom>
          <a:solidFill>
            <a:srgbClr val="FFFF00"/>
          </a:solidFill>
          <a:ln>
            <a:solidFill>
              <a:srgbClr val="EE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бросовым </a:t>
            </a:r>
            <a:r>
              <a:rPr lang="ru-RU" b="1" dirty="0" err="1" smtClean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материаом</a:t>
            </a:r>
            <a:endParaRPr lang="ru-RU" b="1" dirty="0">
              <a:solidFill>
                <a:srgbClr val="E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Блок-схема: подготовка 17"/>
          <p:cNvSpPr/>
          <p:nvPr/>
        </p:nvSpPr>
        <p:spPr>
          <a:xfrm>
            <a:off x="7812360" y="5805264"/>
            <a:ext cx="72008" cy="72008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72000" y="404664"/>
            <a:ext cx="2143140" cy="1152128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B14D6"/>
                </a:solidFill>
              </a:rPr>
              <a:t>Помогают находить нестандартные решения</a:t>
            </a:r>
            <a:endParaRPr lang="ru-RU" dirty="0">
              <a:solidFill>
                <a:srgbClr val="2B14D6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071670" y="428604"/>
            <a:ext cx="2071702" cy="1152128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Развивают мелкую моторику.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29454" y="1928802"/>
            <a:ext cx="1800200" cy="1928826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Воспитывают бережное отношение к природе</a:t>
            </a:r>
            <a:endParaRPr lang="ru-RU" dirty="0">
              <a:solidFill>
                <a:srgbClr val="2B14D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67544" y="2000240"/>
            <a:ext cx="1800200" cy="2000264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B14D6"/>
                </a:solidFill>
              </a:rPr>
              <a:t>Развивает творческие способности,  воображение</a:t>
            </a:r>
            <a:endParaRPr lang="ru-RU" dirty="0">
              <a:solidFill>
                <a:srgbClr val="2B14D6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716016" y="5072074"/>
            <a:ext cx="2284876" cy="1597286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Приобретение трудовых навыков и умений</a:t>
            </a:r>
            <a:endParaRPr lang="ru-RU" b="1" dirty="0">
              <a:solidFill>
                <a:srgbClr val="2B14D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143108" y="5072074"/>
            <a:ext cx="2284876" cy="1597286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Знакомство с их свойствами, структурой</a:t>
            </a:r>
            <a:endParaRPr lang="ru-RU" b="1" dirty="0">
              <a:solidFill>
                <a:srgbClr val="2B14D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Объект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500298" y="2071678"/>
            <a:ext cx="48577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Вы еще не собирали контейнеры из под яиц, то начинайте это делать прямо сейчас! И уже через несколько дней Вы сможете начать творить!  Не ограничивайтесь нашими идеями, придумывайте свое, креативное!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Творите и развивайтесь!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-12700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00392" y="1340768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b="1" dirty="0">
              <a:solidFill>
                <a:srgbClr val="E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251520" y="332656"/>
            <a:ext cx="5832648" cy="496855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  <a:endParaRPr lang="ru-RU" sz="3200" b="1" dirty="0">
              <a:solidFill>
                <a:srgbClr val="E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Альфия\Desktop\ЭКОЛОГИЯ\20240417_1023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459" y="1340768"/>
            <a:ext cx="757470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763688" y="620688"/>
            <a:ext cx="54542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Материал для фантазии и творчества</a:t>
            </a:r>
          </a:p>
        </p:txBody>
      </p:sp>
    </p:spTree>
    <p:extLst>
      <p:ext uri="{BB962C8B-B14F-4D97-AF65-F5344CB8AC3E}">
        <p14:creationId xmlns:p14="http://schemas.microsoft.com/office/powerpoint/2010/main" val="71662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0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Выноска с четырьмя стрелками 6"/>
          <p:cNvSpPr/>
          <p:nvPr/>
        </p:nvSpPr>
        <p:spPr>
          <a:xfrm>
            <a:off x="2699792" y="2420888"/>
            <a:ext cx="3672408" cy="2160240"/>
          </a:xfrm>
          <a:prstGeom prst="quadArrowCallout">
            <a:avLst/>
          </a:prstGeom>
          <a:solidFill>
            <a:srgbClr val="FFFF00"/>
          </a:solidFill>
          <a:ln>
            <a:solidFill>
              <a:srgbClr val="EE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бросовым </a:t>
            </a:r>
            <a:r>
              <a:rPr lang="ru-RU" b="1" dirty="0" err="1" smtClean="0">
                <a:solidFill>
                  <a:srgbClr val="EE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материаом</a:t>
            </a:r>
            <a:endParaRPr lang="ru-RU" b="1" dirty="0">
              <a:solidFill>
                <a:srgbClr val="EE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Блок-схема: подготовка 17"/>
          <p:cNvSpPr/>
          <p:nvPr/>
        </p:nvSpPr>
        <p:spPr>
          <a:xfrm>
            <a:off x="7812360" y="5805264"/>
            <a:ext cx="72008" cy="72008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72000" y="404664"/>
            <a:ext cx="2143140" cy="1152128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B14D6"/>
                </a:solidFill>
              </a:rPr>
              <a:t>Помогают находить нестандартные решения</a:t>
            </a:r>
            <a:endParaRPr lang="ru-RU" dirty="0">
              <a:solidFill>
                <a:srgbClr val="2B14D6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071670" y="428604"/>
            <a:ext cx="2071702" cy="1152128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Развивают мелкую моторику.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29454" y="1928802"/>
            <a:ext cx="1800200" cy="1928826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Воспитывают бережное отношение к природе</a:t>
            </a:r>
            <a:endParaRPr lang="ru-RU" dirty="0">
              <a:solidFill>
                <a:srgbClr val="2B14D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67544" y="2000240"/>
            <a:ext cx="1800200" cy="2000264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B14D6"/>
                </a:solidFill>
              </a:rPr>
              <a:t>Развивает творческие способности,  воображение</a:t>
            </a:r>
            <a:endParaRPr lang="ru-RU" dirty="0">
              <a:solidFill>
                <a:srgbClr val="2B14D6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716016" y="5072074"/>
            <a:ext cx="2284876" cy="1597286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Приобретение трудовых навыков и умений</a:t>
            </a:r>
            <a:endParaRPr lang="ru-RU" b="1" dirty="0">
              <a:solidFill>
                <a:srgbClr val="2B14D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143108" y="5072074"/>
            <a:ext cx="2284876" cy="1597286"/>
          </a:xfrm>
          <a:prstGeom prst="roundRect">
            <a:avLst/>
          </a:prstGeom>
          <a:solidFill>
            <a:srgbClr val="7AF527"/>
          </a:solidFill>
          <a:ln>
            <a:solidFill>
              <a:srgbClr val="2B14D6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Знакомство с их свойствами, структурой</a:t>
            </a:r>
            <a:endParaRPr lang="ru-RU" b="1" dirty="0">
              <a:solidFill>
                <a:srgbClr val="2B14D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Объект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-6350" y="0"/>
            <a:ext cx="9144000" cy="685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74094" y="918012"/>
            <a:ext cx="57258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-привлечение внимания детей и родителей к экологическим проблемам через овладение умениями преобразовывать и создавать новые вещи из бывших в употреблении материалов.</a:t>
            </a:r>
          </a:p>
          <a:p>
            <a:r>
              <a:rPr lang="ru-RU" sz="2000" b="1" dirty="0" smtClean="0">
                <a:solidFill>
                  <a:srgbClr val="2B14D6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-формировать экологическую культуру у взрослых и детей к важным экологическим проблемам.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-развивать творческие способности детей и родителей.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-показать на примере работ, как можно вторично использовать отходы(яичные лотки) в целях бережного отношения к окружающей среде.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художественно-творческих способностей детей дошкольного возраста посредством использования нетрадиционных материалов в изобразительной деятельности.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55" y="1600200"/>
            <a:ext cx="3386090" cy="45259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55" y="1600200"/>
            <a:ext cx="3386090" cy="4525963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836712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2" descr="C:\Users\Альфия\Desktop\ЭКОЛОГИЯ\С.А\IMG-20240408-WA00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1518024" y="1910944"/>
            <a:ext cx="2178862" cy="3214710"/>
          </a:xfrm>
          <a:prstGeom prst="rect">
            <a:avLst/>
          </a:prstGeom>
          <a:noFill/>
        </p:spPr>
      </p:pic>
      <p:pic>
        <p:nvPicPr>
          <p:cNvPr id="13" name="Picture 2" descr="C:\Users\Альфия\Desktop\ЭКОЛОГИЯ\С.А\IMG-20240408-WA00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1071546"/>
            <a:ext cx="1857388" cy="3286148"/>
          </a:xfrm>
          <a:prstGeom prst="rect">
            <a:avLst/>
          </a:prstGeom>
          <a:noFill/>
        </p:spPr>
      </p:pic>
      <p:pic>
        <p:nvPicPr>
          <p:cNvPr id="14" name="Picture 3" descr="C:\Users\Альфия\Desktop\ЭКОЛОГИЯ\С.А\IMG-20240408-WA00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1071546"/>
            <a:ext cx="1700833" cy="3230907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142976" y="1285860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Дидактическая игра «Веселый счет»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55" y="1600200"/>
            <a:ext cx="3386090" cy="45259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55" y="1600200"/>
            <a:ext cx="3386090" cy="4525963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836712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 descr="C:\Users\Альфия\Desktop\фоны\abstract-ppt-backgrounds-page-13-of-18-colorful-butterflies-powerpoint_colourful-abstract-designers_home-decor_halloween-home-decor-nicole-miller-decorator-collection-pinterest-diy-decoration-ideas-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3" descr="C:\Users\Альфия\Desktop\ЭКОЛОГИЯ\С.А\IMG-20240408-WA00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4455" y="1166850"/>
            <a:ext cx="2839403" cy="4524299"/>
          </a:xfrm>
          <a:prstGeom prst="rect">
            <a:avLst/>
          </a:prstGeom>
          <a:noFill/>
        </p:spPr>
      </p:pic>
      <p:pic>
        <p:nvPicPr>
          <p:cNvPr id="15" name="Picture 2" descr="C:\Users\Альфия\Desktop\ЭКОЛОГИЯ\С.А\IMG-20240408-WA00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8355" y="1194513"/>
            <a:ext cx="3356429" cy="2643205"/>
          </a:xfrm>
          <a:prstGeom prst="rect">
            <a:avLst/>
          </a:prstGeom>
          <a:noFill/>
        </p:spPr>
      </p:pic>
      <p:pic>
        <p:nvPicPr>
          <p:cNvPr id="16" name="Picture 4" descr="C:\Users\Альфия\Desktop\ЭКОЛОГИЯ\С.А\IMG-20240408-WA00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8355" y="3907114"/>
            <a:ext cx="3253868" cy="2778184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00034" y="357166"/>
            <a:ext cx="680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Дидактическая игра «Чей малыш?»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55" y="1600200"/>
            <a:ext cx="3386090" cy="45259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55" y="1600200"/>
            <a:ext cx="3386090" cy="4525963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836712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225" y="0"/>
            <a:ext cx="9144000" cy="6858000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 descr="C:\Users\Альфия\Desktop\ЭКОЛОГИЯ\С.А\IMG-20240408-WA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714488"/>
            <a:ext cx="3214710" cy="4000528"/>
          </a:xfrm>
          <a:prstGeom prst="rect">
            <a:avLst/>
          </a:prstGeom>
          <a:noFill/>
        </p:spPr>
      </p:pic>
      <p:pic>
        <p:nvPicPr>
          <p:cNvPr id="13" name="Picture 2" descr="C:\Users\Альфия\Desktop\ЭКОЛОГИЯ\С.А\IMG-20240408-WA00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90288" y="2421101"/>
            <a:ext cx="3500462" cy="314327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4714876" y="1214422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«Во саду ли, в огороде»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55" y="1600200"/>
            <a:ext cx="3386090" cy="45259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55" y="1600200"/>
            <a:ext cx="3386090" cy="4525963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836712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7461250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3" descr="C:\Users\Альфия\Desktop\ЭКОЛОГИЯ\С.А\IMG-20240408-WA0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1214422"/>
            <a:ext cx="3071834" cy="4286280"/>
          </a:xfrm>
          <a:prstGeom prst="rect">
            <a:avLst/>
          </a:prstGeom>
          <a:noFill/>
        </p:spPr>
      </p:pic>
      <p:pic>
        <p:nvPicPr>
          <p:cNvPr id="18" name="Picture 2" descr="C:\Users\Альфия\Desktop\ЭКОЛОГИЯ\С.А\IMG-20240408-WA00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2" y="2285992"/>
            <a:ext cx="3667109" cy="3143272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929190" y="1214422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Настольная игра «Попади в цель»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55" y="1600200"/>
            <a:ext cx="3386090" cy="45259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55" y="1600200"/>
            <a:ext cx="3386090" cy="4525963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285728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836712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3" descr="C:\Users\Альфия\Desktop\ЭКОЛОГИЯ\С.А\IMG-20240408-WA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617" y="1131732"/>
            <a:ext cx="3214710" cy="4714908"/>
          </a:xfrm>
          <a:prstGeom prst="rect">
            <a:avLst/>
          </a:prstGeom>
          <a:noFill/>
        </p:spPr>
      </p:pic>
      <p:pic>
        <p:nvPicPr>
          <p:cNvPr id="14" name="Picture 2" descr="C:\Users\Альфия\Desktop\ЭКОЛОГИЯ\С.А\IMG-20240408-WA00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0930" y="1768917"/>
            <a:ext cx="3357586" cy="400052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4857752" y="785794"/>
            <a:ext cx="2714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Настольная  игра «Тетрис»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55" y="1600200"/>
            <a:ext cx="3386090" cy="45259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55" y="1600200"/>
            <a:ext cx="3386090" cy="4525963"/>
          </a:xfrm>
        </p:spPr>
      </p:pic>
      <p:pic>
        <p:nvPicPr>
          <p:cNvPr id="2050" name="Picture 2" descr="C:\Users\Olga\Desktop\Рисунок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2700" y="285728"/>
            <a:ext cx="9156700" cy="68707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476672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836712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0547" y="0"/>
            <a:ext cx="9144000" cy="7461250"/>
          </a:xfrm>
          <a:prstGeom prst="rect">
            <a:avLst/>
          </a:prstGeom>
        </p:spPr>
      </p:pic>
      <p:pic>
        <p:nvPicPr>
          <p:cNvPr id="14" name="Picture 2" descr="C:\Users\Альфия\Desktop\ЭКОЛОГИЯ\С.А\IMG-20240408-WA00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3426" y="3072366"/>
            <a:ext cx="3286148" cy="2928958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69595" y="3073787"/>
            <a:ext cx="3114773" cy="292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 descr="C:\Users\Альфия\Desktop\ЭКОЛОГИЯ\С.А\IMG-20240408-WA004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2700" y="84364"/>
            <a:ext cx="4803390" cy="28255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714876" y="714356"/>
            <a:ext cx="4214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«Спасибо весне- огород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окне»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посадка семян: лука, тыквы, фасоли.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3495</TotalTime>
  <Words>534</Words>
  <Application>Microsoft Office PowerPoint</Application>
  <PresentationFormat>Экран (4:3)</PresentationFormat>
  <Paragraphs>96</Paragraphs>
  <Slides>19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user</cp:lastModifiedBy>
  <cp:revision>423</cp:revision>
  <dcterms:created xsi:type="dcterms:W3CDTF">2015-07-13T15:28:00Z</dcterms:created>
  <dcterms:modified xsi:type="dcterms:W3CDTF">2024-05-03T10:28:16Z</dcterms:modified>
</cp:coreProperties>
</file>